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1"/>
  </p:sldMasterIdLst>
  <p:sldIdLst>
    <p:sldId id="256" r:id="rId2"/>
    <p:sldId id="268" r:id="rId3"/>
    <p:sldId id="269" r:id="rId4"/>
    <p:sldId id="270" r:id="rId5"/>
    <p:sldId id="276" r:id="rId6"/>
    <p:sldId id="277" r:id="rId7"/>
    <p:sldId id="278" r:id="rId8"/>
    <p:sldId id="272" r:id="rId9"/>
    <p:sldId id="271" r:id="rId10"/>
    <p:sldId id="273" r:id="rId11"/>
    <p:sldId id="275" r:id="rId12"/>
    <p:sldId id="279" r:id="rId13"/>
    <p:sldId id="281" r:id="rId14"/>
    <p:sldId id="280" r:id="rId15"/>
    <p:sldId id="258" r:id="rId16"/>
    <p:sldId id="261" r:id="rId17"/>
    <p:sldId id="28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D9A16-D7CA-224F-A28D-A2C182C4BC2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E83C82D-AA9B-9741-A537-6DB51DA70F81}">
      <dgm:prSet phldrT="[Text]"/>
      <dgm:spPr/>
      <dgm:t>
        <a:bodyPr/>
        <a:lstStyle/>
        <a:p>
          <a:r>
            <a:rPr lang="en-US" dirty="0"/>
            <a:t>App Developer</a:t>
          </a:r>
          <a:br>
            <a:rPr lang="en-US" dirty="0"/>
          </a:br>
          <a:r>
            <a:rPr lang="en-US" dirty="0"/>
            <a:t>(Siraj Din)</a:t>
          </a:r>
        </a:p>
      </dgm:t>
    </dgm:pt>
    <dgm:pt modelId="{7D7ABB57-8120-0446-B1AC-07915302A221}" type="parTrans" cxnId="{9EDCC7E7-A833-1B46-8FC7-2A32DD65EF76}">
      <dgm:prSet/>
      <dgm:spPr/>
      <dgm:t>
        <a:bodyPr/>
        <a:lstStyle/>
        <a:p>
          <a:endParaRPr lang="en-US"/>
        </a:p>
      </dgm:t>
    </dgm:pt>
    <dgm:pt modelId="{1C366313-693C-CB47-956F-ED0574E9C237}" type="sibTrans" cxnId="{9EDCC7E7-A833-1B46-8FC7-2A32DD65EF76}">
      <dgm:prSet/>
      <dgm:spPr/>
      <dgm:t>
        <a:bodyPr/>
        <a:lstStyle/>
        <a:p>
          <a:endParaRPr lang="en-US"/>
        </a:p>
      </dgm:t>
    </dgm:pt>
    <dgm:pt modelId="{51544BFB-7245-8C47-A6CD-F6C552D75F67}">
      <dgm:prSet phldrT="[Text]"/>
      <dgm:spPr/>
      <dgm:t>
        <a:bodyPr/>
        <a:lstStyle/>
        <a:p>
          <a:r>
            <a:rPr lang="en-US" dirty="0"/>
            <a:t>Research &amp; Coordinator</a:t>
          </a:r>
          <a:br>
            <a:rPr lang="en-US" dirty="0"/>
          </a:br>
          <a:r>
            <a:rPr lang="en-US" dirty="0"/>
            <a:t>(Marvin </a:t>
          </a:r>
          <a:r>
            <a:rPr lang="en-US" dirty="0" err="1"/>
            <a:t>Agbor</a:t>
          </a:r>
          <a:r>
            <a:rPr lang="en-US" dirty="0"/>
            <a:t>)</a:t>
          </a:r>
        </a:p>
      </dgm:t>
    </dgm:pt>
    <dgm:pt modelId="{406DF361-E5D3-3D44-9F8E-2ABF34A4F416}" type="parTrans" cxnId="{8E7C36C8-DD15-684F-9DE3-F047A3E70B06}">
      <dgm:prSet/>
      <dgm:spPr/>
      <dgm:t>
        <a:bodyPr/>
        <a:lstStyle/>
        <a:p>
          <a:endParaRPr lang="en-US"/>
        </a:p>
      </dgm:t>
    </dgm:pt>
    <dgm:pt modelId="{1967326F-9BCE-184C-8870-E46AACF35FD2}" type="sibTrans" cxnId="{8E7C36C8-DD15-684F-9DE3-F047A3E70B06}">
      <dgm:prSet/>
      <dgm:spPr/>
      <dgm:t>
        <a:bodyPr/>
        <a:lstStyle/>
        <a:p>
          <a:endParaRPr lang="en-US"/>
        </a:p>
      </dgm:t>
    </dgm:pt>
    <dgm:pt modelId="{1F1B07DD-7538-1E4D-B725-5DCB163C6676}">
      <dgm:prSet phldrT="[Text]"/>
      <dgm:spPr/>
      <dgm:t>
        <a:bodyPr/>
        <a:lstStyle/>
        <a:p>
          <a:r>
            <a:rPr lang="en-US" dirty="0"/>
            <a:t>Coordinator &amp; Survey gathering</a:t>
          </a:r>
        </a:p>
        <a:p>
          <a:r>
            <a:rPr lang="en-US" dirty="0"/>
            <a:t>(Adetola Bamigbala)</a:t>
          </a:r>
        </a:p>
      </dgm:t>
    </dgm:pt>
    <dgm:pt modelId="{84757AF8-0FBB-864F-BCB2-FE00FB2DDEB3}" type="parTrans" cxnId="{62C45458-4E62-5B45-A5FB-25767817FBAC}">
      <dgm:prSet/>
      <dgm:spPr/>
      <dgm:t>
        <a:bodyPr/>
        <a:lstStyle/>
        <a:p>
          <a:endParaRPr lang="en-US"/>
        </a:p>
      </dgm:t>
    </dgm:pt>
    <dgm:pt modelId="{173BE38A-6F0F-504A-B550-2BFCF8F7AB78}" type="sibTrans" cxnId="{62C45458-4E62-5B45-A5FB-25767817FBAC}">
      <dgm:prSet/>
      <dgm:spPr/>
      <dgm:t>
        <a:bodyPr/>
        <a:lstStyle/>
        <a:p>
          <a:endParaRPr lang="en-US"/>
        </a:p>
      </dgm:t>
    </dgm:pt>
    <dgm:pt modelId="{D180D948-9308-0745-BE8D-EFBEBE061330}">
      <dgm:prSet phldrT="[Text]"/>
      <dgm:spPr/>
      <dgm:t>
        <a:bodyPr/>
        <a:lstStyle/>
        <a:p>
          <a:r>
            <a:rPr lang="en-US" dirty="0"/>
            <a:t>Meeting caller, Research &amp; Report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Rachanon</a:t>
          </a:r>
          <a:r>
            <a:rPr lang="en-US" dirty="0"/>
            <a:t> </a:t>
          </a:r>
          <a:r>
            <a:rPr lang="en-US" dirty="0" err="1"/>
            <a:t>Chomphoo</a:t>
          </a:r>
          <a:r>
            <a:rPr lang="en-US" dirty="0"/>
            <a:t>)</a:t>
          </a:r>
        </a:p>
      </dgm:t>
    </dgm:pt>
    <dgm:pt modelId="{4B90F17A-FFAA-0242-AB6F-0E4361A4D6ED}" type="parTrans" cxnId="{E8656A09-648D-A541-8849-69BEEA19B93F}">
      <dgm:prSet/>
      <dgm:spPr/>
      <dgm:t>
        <a:bodyPr/>
        <a:lstStyle/>
        <a:p>
          <a:endParaRPr lang="en-US"/>
        </a:p>
      </dgm:t>
    </dgm:pt>
    <dgm:pt modelId="{CDAD1DC8-137A-FD43-81D3-9D58D491701F}" type="sibTrans" cxnId="{E8656A09-648D-A541-8849-69BEEA19B93F}">
      <dgm:prSet/>
      <dgm:spPr/>
      <dgm:t>
        <a:bodyPr/>
        <a:lstStyle/>
        <a:p>
          <a:endParaRPr lang="en-US"/>
        </a:p>
      </dgm:t>
    </dgm:pt>
    <dgm:pt modelId="{184055BA-C437-4F0D-96C1-117F863F4EA9}" type="pres">
      <dgm:prSet presAssocID="{4D0D9A16-D7CA-224F-A28D-A2C182C4BC28}" presName="root" presStyleCnt="0">
        <dgm:presLayoutVars>
          <dgm:dir/>
          <dgm:resizeHandles val="exact"/>
        </dgm:presLayoutVars>
      </dgm:prSet>
      <dgm:spPr/>
    </dgm:pt>
    <dgm:pt modelId="{B5A6DA68-6B55-44B7-B0B3-6272294ABD21}" type="pres">
      <dgm:prSet presAssocID="{4D0D9A16-D7CA-224F-A28D-A2C182C4BC28}" presName="container" presStyleCnt="0">
        <dgm:presLayoutVars>
          <dgm:dir/>
          <dgm:resizeHandles val="exact"/>
        </dgm:presLayoutVars>
      </dgm:prSet>
      <dgm:spPr/>
    </dgm:pt>
    <dgm:pt modelId="{A3EE8663-4982-49FE-A90D-E3B960B1ACB5}" type="pres">
      <dgm:prSet presAssocID="{8E83C82D-AA9B-9741-A537-6DB51DA70F81}" presName="compNode" presStyleCnt="0"/>
      <dgm:spPr/>
    </dgm:pt>
    <dgm:pt modelId="{D8B9D29B-7A93-432C-8B08-623A0CCB4E9D}" type="pres">
      <dgm:prSet presAssocID="{8E83C82D-AA9B-9741-A537-6DB51DA70F81}" presName="iconBgRect" presStyleLbl="bgShp" presStyleIdx="0" presStyleCnt="4"/>
      <dgm:spPr/>
    </dgm:pt>
    <dgm:pt modelId="{4973DA6E-37AA-4E12-94E0-4FF8EC53D0EB}" type="pres">
      <dgm:prSet presAssocID="{8E83C82D-AA9B-9741-A537-6DB51DA70F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D715ACA7-2437-47D7-93C4-B7B548D336ED}" type="pres">
      <dgm:prSet presAssocID="{8E83C82D-AA9B-9741-A537-6DB51DA70F81}" presName="spaceRect" presStyleCnt="0"/>
      <dgm:spPr/>
    </dgm:pt>
    <dgm:pt modelId="{F3854033-18D0-4BC6-8AC4-C83FFFE34D80}" type="pres">
      <dgm:prSet presAssocID="{8E83C82D-AA9B-9741-A537-6DB51DA70F81}" presName="textRect" presStyleLbl="revTx" presStyleIdx="0" presStyleCnt="4">
        <dgm:presLayoutVars>
          <dgm:chMax val="1"/>
          <dgm:chPref val="1"/>
        </dgm:presLayoutVars>
      </dgm:prSet>
      <dgm:spPr/>
    </dgm:pt>
    <dgm:pt modelId="{5E9C26E7-DC2E-47B6-9FAF-F8C6DD3691B4}" type="pres">
      <dgm:prSet presAssocID="{1C366313-693C-CB47-956F-ED0574E9C237}" presName="sibTrans" presStyleLbl="sibTrans2D1" presStyleIdx="0" presStyleCnt="0"/>
      <dgm:spPr/>
    </dgm:pt>
    <dgm:pt modelId="{8D49A3D0-5778-4C8D-8BCE-8BE18D494FC1}" type="pres">
      <dgm:prSet presAssocID="{51544BFB-7245-8C47-A6CD-F6C552D75F67}" presName="compNode" presStyleCnt="0"/>
      <dgm:spPr/>
    </dgm:pt>
    <dgm:pt modelId="{A89268AA-E34F-488B-B984-D58820C17DF7}" type="pres">
      <dgm:prSet presAssocID="{51544BFB-7245-8C47-A6CD-F6C552D75F67}" presName="iconBgRect" presStyleLbl="bgShp" presStyleIdx="1" presStyleCnt="4"/>
      <dgm:spPr/>
    </dgm:pt>
    <dgm:pt modelId="{E6EB4AD8-1599-45C6-862C-0F9208C88D83}" type="pres">
      <dgm:prSet presAssocID="{51544BFB-7245-8C47-A6CD-F6C552D75F6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9D37F8E-B50D-4260-A53D-D9A0030C25DB}" type="pres">
      <dgm:prSet presAssocID="{51544BFB-7245-8C47-A6CD-F6C552D75F67}" presName="spaceRect" presStyleCnt="0"/>
      <dgm:spPr/>
    </dgm:pt>
    <dgm:pt modelId="{0DCF632B-A7EC-43A2-997B-7D075F323C7D}" type="pres">
      <dgm:prSet presAssocID="{51544BFB-7245-8C47-A6CD-F6C552D75F67}" presName="textRect" presStyleLbl="revTx" presStyleIdx="1" presStyleCnt="4">
        <dgm:presLayoutVars>
          <dgm:chMax val="1"/>
          <dgm:chPref val="1"/>
        </dgm:presLayoutVars>
      </dgm:prSet>
      <dgm:spPr/>
    </dgm:pt>
    <dgm:pt modelId="{9018F180-7045-48B6-9A0D-D0BAB2557D0E}" type="pres">
      <dgm:prSet presAssocID="{1967326F-9BCE-184C-8870-E46AACF35FD2}" presName="sibTrans" presStyleLbl="sibTrans2D1" presStyleIdx="0" presStyleCnt="0"/>
      <dgm:spPr/>
    </dgm:pt>
    <dgm:pt modelId="{7BB076B0-7FC1-4253-A9C0-9A8DC00C567E}" type="pres">
      <dgm:prSet presAssocID="{1F1B07DD-7538-1E4D-B725-5DCB163C6676}" presName="compNode" presStyleCnt="0"/>
      <dgm:spPr/>
    </dgm:pt>
    <dgm:pt modelId="{BD71921B-D539-4206-B281-3EA17F0828A8}" type="pres">
      <dgm:prSet presAssocID="{1F1B07DD-7538-1E4D-B725-5DCB163C6676}" presName="iconBgRect" presStyleLbl="bgShp" presStyleIdx="2" presStyleCnt="4"/>
      <dgm:spPr/>
    </dgm:pt>
    <dgm:pt modelId="{CC93B694-83DD-4029-8D07-F1073819E2AF}" type="pres">
      <dgm:prSet presAssocID="{1F1B07DD-7538-1E4D-B725-5DCB163C66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6E817BC-1C07-4FA2-9A68-618894B921F4}" type="pres">
      <dgm:prSet presAssocID="{1F1B07DD-7538-1E4D-B725-5DCB163C6676}" presName="spaceRect" presStyleCnt="0"/>
      <dgm:spPr/>
    </dgm:pt>
    <dgm:pt modelId="{C1A980FD-802D-42FC-BFE1-1BE49D341B61}" type="pres">
      <dgm:prSet presAssocID="{1F1B07DD-7538-1E4D-B725-5DCB163C6676}" presName="textRect" presStyleLbl="revTx" presStyleIdx="2" presStyleCnt="4">
        <dgm:presLayoutVars>
          <dgm:chMax val="1"/>
          <dgm:chPref val="1"/>
        </dgm:presLayoutVars>
      </dgm:prSet>
      <dgm:spPr/>
    </dgm:pt>
    <dgm:pt modelId="{6B137AA4-3553-4C60-9444-54D95939A1BF}" type="pres">
      <dgm:prSet presAssocID="{173BE38A-6F0F-504A-B550-2BFCF8F7AB78}" presName="sibTrans" presStyleLbl="sibTrans2D1" presStyleIdx="0" presStyleCnt="0"/>
      <dgm:spPr/>
    </dgm:pt>
    <dgm:pt modelId="{BF15F19F-A486-49AB-90DB-F23C0EB82558}" type="pres">
      <dgm:prSet presAssocID="{D180D948-9308-0745-BE8D-EFBEBE061330}" presName="compNode" presStyleCnt="0"/>
      <dgm:spPr/>
    </dgm:pt>
    <dgm:pt modelId="{CFDA1E34-0D19-4FFA-BDD2-E78C5D377AF2}" type="pres">
      <dgm:prSet presAssocID="{D180D948-9308-0745-BE8D-EFBEBE061330}" presName="iconBgRect" presStyleLbl="bgShp" presStyleIdx="3" presStyleCnt="4"/>
      <dgm:spPr/>
    </dgm:pt>
    <dgm:pt modelId="{AA14E58D-42A9-4A22-B762-B792BEF2A47C}" type="pres">
      <dgm:prSet presAssocID="{D180D948-9308-0745-BE8D-EFBEBE06133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B013627F-7756-4F12-B64B-2E13949158CF}" type="pres">
      <dgm:prSet presAssocID="{D180D948-9308-0745-BE8D-EFBEBE061330}" presName="spaceRect" presStyleCnt="0"/>
      <dgm:spPr/>
    </dgm:pt>
    <dgm:pt modelId="{B9D6619C-35A4-473C-9511-AE0CC4E89A1F}" type="pres">
      <dgm:prSet presAssocID="{D180D948-9308-0745-BE8D-EFBEBE06133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656A09-648D-A541-8849-69BEEA19B93F}" srcId="{4D0D9A16-D7CA-224F-A28D-A2C182C4BC28}" destId="{D180D948-9308-0745-BE8D-EFBEBE061330}" srcOrd="3" destOrd="0" parTransId="{4B90F17A-FFAA-0242-AB6F-0E4361A4D6ED}" sibTransId="{CDAD1DC8-137A-FD43-81D3-9D58D491701F}"/>
    <dgm:cxn modelId="{80F8DE2B-6130-0445-B21D-E9B697011A12}" type="presOf" srcId="{51544BFB-7245-8C47-A6CD-F6C552D75F67}" destId="{0DCF632B-A7EC-43A2-997B-7D075F323C7D}" srcOrd="0" destOrd="0" presId="urn:microsoft.com/office/officeart/2018/2/layout/IconCircleList"/>
    <dgm:cxn modelId="{F4943962-F145-314F-AC4F-E36846108F08}" type="presOf" srcId="{173BE38A-6F0F-504A-B550-2BFCF8F7AB78}" destId="{6B137AA4-3553-4C60-9444-54D95939A1BF}" srcOrd="0" destOrd="0" presId="urn:microsoft.com/office/officeart/2018/2/layout/IconCircleList"/>
    <dgm:cxn modelId="{AD7B3346-F245-A349-A781-8BB4A1AE7207}" type="presOf" srcId="{1C366313-693C-CB47-956F-ED0574E9C237}" destId="{5E9C26E7-DC2E-47B6-9FAF-F8C6DD3691B4}" srcOrd="0" destOrd="0" presId="urn:microsoft.com/office/officeart/2018/2/layout/IconCircleList"/>
    <dgm:cxn modelId="{6397AB6E-A341-A249-8DE7-703FFA6FF737}" type="presOf" srcId="{8E83C82D-AA9B-9741-A537-6DB51DA70F81}" destId="{F3854033-18D0-4BC6-8AC4-C83FFFE34D80}" srcOrd="0" destOrd="0" presId="urn:microsoft.com/office/officeart/2018/2/layout/IconCircleList"/>
    <dgm:cxn modelId="{9AB51452-E8E1-9449-B5B4-13F5B4BE97E7}" type="presOf" srcId="{4D0D9A16-D7CA-224F-A28D-A2C182C4BC28}" destId="{184055BA-C437-4F0D-96C1-117F863F4EA9}" srcOrd="0" destOrd="0" presId="urn:microsoft.com/office/officeart/2018/2/layout/IconCircleList"/>
    <dgm:cxn modelId="{319D2D56-3AA3-CB45-BA2B-51E215E1DBC1}" type="presOf" srcId="{D180D948-9308-0745-BE8D-EFBEBE061330}" destId="{B9D6619C-35A4-473C-9511-AE0CC4E89A1F}" srcOrd="0" destOrd="0" presId="urn:microsoft.com/office/officeart/2018/2/layout/IconCircleList"/>
    <dgm:cxn modelId="{62C45458-4E62-5B45-A5FB-25767817FBAC}" srcId="{4D0D9A16-D7CA-224F-A28D-A2C182C4BC28}" destId="{1F1B07DD-7538-1E4D-B725-5DCB163C6676}" srcOrd="2" destOrd="0" parTransId="{84757AF8-0FBB-864F-BCB2-FE00FB2DDEB3}" sibTransId="{173BE38A-6F0F-504A-B550-2BFCF8F7AB78}"/>
    <dgm:cxn modelId="{B45EF988-90E3-E24D-A947-BD5917D89E9A}" type="presOf" srcId="{1967326F-9BCE-184C-8870-E46AACF35FD2}" destId="{9018F180-7045-48B6-9A0D-D0BAB2557D0E}" srcOrd="0" destOrd="0" presId="urn:microsoft.com/office/officeart/2018/2/layout/IconCircleList"/>
    <dgm:cxn modelId="{8E7C36C8-DD15-684F-9DE3-F047A3E70B06}" srcId="{4D0D9A16-D7CA-224F-A28D-A2C182C4BC28}" destId="{51544BFB-7245-8C47-A6CD-F6C552D75F67}" srcOrd="1" destOrd="0" parTransId="{406DF361-E5D3-3D44-9F8E-2ABF34A4F416}" sibTransId="{1967326F-9BCE-184C-8870-E46AACF35FD2}"/>
    <dgm:cxn modelId="{110FBCCE-D455-444A-BF38-87F0BD2367A3}" type="presOf" srcId="{1F1B07DD-7538-1E4D-B725-5DCB163C6676}" destId="{C1A980FD-802D-42FC-BFE1-1BE49D341B61}" srcOrd="0" destOrd="0" presId="urn:microsoft.com/office/officeart/2018/2/layout/IconCircleList"/>
    <dgm:cxn modelId="{9EDCC7E7-A833-1B46-8FC7-2A32DD65EF76}" srcId="{4D0D9A16-D7CA-224F-A28D-A2C182C4BC28}" destId="{8E83C82D-AA9B-9741-A537-6DB51DA70F81}" srcOrd="0" destOrd="0" parTransId="{7D7ABB57-8120-0446-B1AC-07915302A221}" sibTransId="{1C366313-693C-CB47-956F-ED0574E9C237}"/>
    <dgm:cxn modelId="{F9D9384D-A8D2-D94C-B2B1-80D3A159BC4C}" type="presParOf" srcId="{184055BA-C437-4F0D-96C1-117F863F4EA9}" destId="{B5A6DA68-6B55-44B7-B0B3-6272294ABD21}" srcOrd="0" destOrd="0" presId="urn:microsoft.com/office/officeart/2018/2/layout/IconCircleList"/>
    <dgm:cxn modelId="{EE5CC08C-FCA8-F249-BAB9-329CD57CFF2D}" type="presParOf" srcId="{B5A6DA68-6B55-44B7-B0B3-6272294ABD21}" destId="{A3EE8663-4982-49FE-A90D-E3B960B1ACB5}" srcOrd="0" destOrd="0" presId="urn:microsoft.com/office/officeart/2018/2/layout/IconCircleList"/>
    <dgm:cxn modelId="{3DCD2526-7B9C-3E4B-AD52-6699C4E9F847}" type="presParOf" srcId="{A3EE8663-4982-49FE-A90D-E3B960B1ACB5}" destId="{D8B9D29B-7A93-432C-8B08-623A0CCB4E9D}" srcOrd="0" destOrd="0" presId="urn:microsoft.com/office/officeart/2018/2/layout/IconCircleList"/>
    <dgm:cxn modelId="{B233E931-09CA-8647-BEDC-28A6B301028A}" type="presParOf" srcId="{A3EE8663-4982-49FE-A90D-E3B960B1ACB5}" destId="{4973DA6E-37AA-4E12-94E0-4FF8EC53D0EB}" srcOrd="1" destOrd="0" presId="urn:microsoft.com/office/officeart/2018/2/layout/IconCircleList"/>
    <dgm:cxn modelId="{8B48CC43-AE65-DC41-907E-015292B65E95}" type="presParOf" srcId="{A3EE8663-4982-49FE-A90D-E3B960B1ACB5}" destId="{D715ACA7-2437-47D7-93C4-B7B548D336ED}" srcOrd="2" destOrd="0" presId="urn:microsoft.com/office/officeart/2018/2/layout/IconCircleList"/>
    <dgm:cxn modelId="{B5094591-83BD-BD4D-A934-48D232654FFE}" type="presParOf" srcId="{A3EE8663-4982-49FE-A90D-E3B960B1ACB5}" destId="{F3854033-18D0-4BC6-8AC4-C83FFFE34D80}" srcOrd="3" destOrd="0" presId="urn:microsoft.com/office/officeart/2018/2/layout/IconCircleList"/>
    <dgm:cxn modelId="{1BA8480E-DAC0-2346-8FE4-D982BE2ED49B}" type="presParOf" srcId="{B5A6DA68-6B55-44B7-B0B3-6272294ABD21}" destId="{5E9C26E7-DC2E-47B6-9FAF-F8C6DD3691B4}" srcOrd="1" destOrd="0" presId="urn:microsoft.com/office/officeart/2018/2/layout/IconCircleList"/>
    <dgm:cxn modelId="{CFA80105-E9BA-1F4F-A0EE-1CF5A0176B39}" type="presParOf" srcId="{B5A6DA68-6B55-44B7-B0B3-6272294ABD21}" destId="{8D49A3D0-5778-4C8D-8BCE-8BE18D494FC1}" srcOrd="2" destOrd="0" presId="urn:microsoft.com/office/officeart/2018/2/layout/IconCircleList"/>
    <dgm:cxn modelId="{E2672F19-8B41-C948-AB3E-13E9336153AE}" type="presParOf" srcId="{8D49A3D0-5778-4C8D-8BCE-8BE18D494FC1}" destId="{A89268AA-E34F-488B-B984-D58820C17DF7}" srcOrd="0" destOrd="0" presId="urn:microsoft.com/office/officeart/2018/2/layout/IconCircleList"/>
    <dgm:cxn modelId="{B20E40E5-348D-D447-A4B4-D08E18388E17}" type="presParOf" srcId="{8D49A3D0-5778-4C8D-8BCE-8BE18D494FC1}" destId="{E6EB4AD8-1599-45C6-862C-0F9208C88D83}" srcOrd="1" destOrd="0" presId="urn:microsoft.com/office/officeart/2018/2/layout/IconCircleList"/>
    <dgm:cxn modelId="{F0DFFB6B-984E-0748-B8A0-483E9FAD0515}" type="presParOf" srcId="{8D49A3D0-5778-4C8D-8BCE-8BE18D494FC1}" destId="{F9D37F8E-B50D-4260-A53D-D9A0030C25DB}" srcOrd="2" destOrd="0" presId="urn:microsoft.com/office/officeart/2018/2/layout/IconCircleList"/>
    <dgm:cxn modelId="{BFE79595-7AF8-5F4B-B47B-30702A9A9783}" type="presParOf" srcId="{8D49A3D0-5778-4C8D-8BCE-8BE18D494FC1}" destId="{0DCF632B-A7EC-43A2-997B-7D075F323C7D}" srcOrd="3" destOrd="0" presId="urn:microsoft.com/office/officeart/2018/2/layout/IconCircleList"/>
    <dgm:cxn modelId="{4C73C493-98F1-804B-B39A-9E4284A6E408}" type="presParOf" srcId="{B5A6DA68-6B55-44B7-B0B3-6272294ABD21}" destId="{9018F180-7045-48B6-9A0D-D0BAB2557D0E}" srcOrd="3" destOrd="0" presId="urn:microsoft.com/office/officeart/2018/2/layout/IconCircleList"/>
    <dgm:cxn modelId="{178FAD56-1CE2-4E4C-8C19-83C80DA23270}" type="presParOf" srcId="{B5A6DA68-6B55-44B7-B0B3-6272294ABD21}" destId="{7BB076B0-7FC1-4253-A9C0-9A8DC00C567E}" srcOrd="4" destOrd="0" presId="urn:microsoft.com/office/officeart/2018/2/layout/IconCircleList"/>
    <dgm:cxn modelId="{6DA2BFE3-24FD-CB4A-908E-F0A2BE2BD02A}" type="presParOf" srcId="{7BB076B0-7FC1-4253-A9C0-9A8DC00C567E}" destId="{BD71921B-D539-4206-B281-3EA17F0828A8}" srcOrd="0" destOrd="0" presId="urn:microsoft.com/office/officeart/2018/2/layout/IconCircleList"/>
    <dgm:cxn modelId="{4340FC62-AC25-244A-B52D-FD19EE9CAA45}" type="presParOf" srcId="{7BB076B0-7FC1-4253-A9C0-9A8DC00C567E}" destId="{CC93B694-83DD-4029-8D07-F1073819E2AF}" srcOrd="1" destOrd="0" presId="urn:microsoft.com/office/officeart/2018/2/layout/IconCircleList"/>
    <dgm:cxn modelId="{52567E46-006E-0643-8865-2DA7DD75535D}" type="presParOf" srcId="{7BB076B0-7FC1-4253-A9C0-9A8DC00C567E}" destId="{C6E817BC-1C07-4FA2-9A68-618894B921F4}" srcOrd="2" destOrd="0" presId="urn:microsoft.com/office/officeart/2018/2/layout/IconCircleList"/>
    <dgm:cxn modelId="{49A795B6-BC5F-2943-916E-AD0588BAFDD0}" type="presParOf" srcId="{7BB076B0-7FC1-4253-A9C0-9A8DC00C567E}" destId="{C1A980FD-802D-42FC-BFE1-1BE49D341B61}" srcOrd="3" destOrd="0" presId="urn:microsoft.com/office/officeart/2018/2/layout/IconCircleList"/>
    <dgm:cxn modelId="{A177154C-B0D4-1D4E-858D-3B8B2901A74D}" type="presParOf" srcId="{B5A6DA68-6B55-44B7-B0B3-6272294ABD21}" destId="{6B137AA4-3553-4C60-9444-54D95939A1BF}" srcOrd="5" destOrd="0" presId="urn:microsoft.com/office/officeart/2018/2/layout/IconCircleList"/>
    <dgm:cxn modelId="{97EEF90F-5212-2244-B245-17B7071212A5}" type="presParOf" srcId="{B5A6DA68-6B55-44B7-B0B3-6272294ABD21}" destId="{BF15F19F-A486-49AB-90DB-F23C0EB82558}" srcOrd="6" destOrd="0" presId="urn:microsoft.com/office/officeart/2018/2/layout/IconCircleList"/>
    <dgm:cxn modelId="{2405ABAA-3BDB-6042-AE13-74C325142976}" type="presParOf" srcId="{BF15F19F-A486-49AB-90DB-F23C0EB82558}" destId="{CFDA1E34-0D19-4FFA-BDD2-E78C5D377AF2}" srcOrd="0" destOrd="0" presId="urn:microsoft.com/office/officeart/2018/2/layout/IconCircleList"/>
    <dgm:cxn modelId="{E8A91375-9E9E-C247-AFB7-45784AAFCBA4}" type="presParOf" srcId="{BF15F19F-A486-49AB-90DB-F23C0EB82558}" destId="{AA14E58D-42A9-4A22-B762-B792BEF2A47C}" srcOrd="1" destOrd="0" presId="urn:microsoft.com/office/officeart/2018/2/layout/IconCircleList"/>
    <dgm:cxn modelId="{AE9CDF4A-F1E2-FC41-92B3-69E6C2217454}" type="presParOf" srcId="{BF15F19F-A486-49AB-90DB-F23C0EB82558}" destId="{B013627F-7756-4F12-B64B-2E13949158CF}" srcOrd="2" destOrd="0" presId="urn:microsoft.com/office/officeart/2018/2/layout/IconCircleList"/>
    <dgm:cxn modelId="{C4223215-A58D-CD4C-9D9A-39620AC07A20}" type="presParOf" srcId="{BF15F19F-A486-49AB-90DB-F23C0EB82558}" destId="{B9D6619C-35A4-473C-9511-AE0CC4E89A1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9D29B-7A93-432C-8B08-623A0CCB4E9D}">
      <dsp:nvSpPr>
        <dsp:cNvPr id="0" name=""/>
        <dsp:cNvSpPr/>
      </dsp:nvSpPr>
      <dsp:spPr>
        <a:xfrm>
          <a:off x="115779" y="677817"/>
          <a:ext cx="1286079" cy="12860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3DA6E-37AA-4E12-94E0-4FF8EC53D0EB}">
      <dsp:nvSpPr>
        <dsp:cNvPr id="0" name=""/>
        <dsp:cNvSpPr/>
      </dsp:nvSpPr>
      <dsp:spPr>
        <a:xfrm>
          <a:off x="385856" y="947894"/>
          <a:ext cx="745926" cy="7459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54033-18D0-4BC6-8AC4-C83FFFE34D80}">
      <dsp:nvSpPr>
        <dsp:cNvPr id="0" name=""/>
        <dsp:cNvSpPr/>
      </dsp:nvSpPr>
      <dsp:spPr>
        <a:xfrm>
          <a:off x="1677448" y="677817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 Developer</a:t>
          </a:r>
          <a:br>
            <a:rPr lang="en-US" sz="2400" kern="1200" dirty="0"/>
          </a:br>
          <a:r>
            <a:rPr lang="en-US" sz="2400" kern="1200" dirty="0"/>
            <a:t>(Siraj Din)</a:t>
          </a:r>
        </a:p>
      </dsp:txBody>
      <dsp:txXfrm>
        <a:off x="1677448" y="677817"/>
        <a:ext cx="3031474" cy="1286079"/>
      </dsp:txXfrm>
    </dsp:sp>
    <dsp:sp modelId="{A89268AA-E34F-488B-B984-D58820C17DF7}">
      <dsp:nvSpPr>
        <dsp:cNvPr id="0" name=""/>
        <dsp:cNvSpPr/>
      </dsp:nvSpPr>
      <dsp:spPr>
        <a:xfrm>
          <a:off x="5237133" y="677817"/>
          <a:ext cx="1286079" cy="12860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B4AD8-1599-45C6-862C-0F9208C88D83}">
      <dsp:nvSpPr>
        <dsp:cNvPr id="0" name=""/>
        <dsp:cNvSpPr/>
      </dsp:nvSpPr>
      <dsp:spPr>
        <a:xfrm>
          <a:off x="5507210" y="947894"/>
          <a:ext cx="745926" cy="7459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F632B-A7EC-43A2-997B-7D075F323C7D}">
      <dsp:nvSpPr>
        <dsp:cNvPr id="0" name=""/>
        <dsp:cNvSpPr/>
      </dsp:nvSpPr>
      <dsp:spPr>
        <a:xfrm>
          <a:off x="6798802" y="677817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Research &amp; Coordinator</a:t>
          </a:r>
          <a:br>
            <a:rPr lang="en-US" sz="2400" kern="1200" dirty="0"/>
          </a:br>
          <a:r>
            <a:rPr lang="en-US" sz="2400" kern="1200" dirty="0"/>
            <a:t>(Marvin </a:t>
          </a:r>
          <a:r>
            <a:rPr lang="en-US" sz="2400" kern="1200" dirty="0" err="1"/>
            <a:t>Agbor</a:t>
          </a:r>
          <a:r>
            <a:rPr lang="en-US" sz="2400" kern="1200" dirty="0"/>
            <a:t>)</a:t>
          </a:r>
        </a:p>
      </dsp:txBody>
      <dsp:txXfrm>
        <a:off x="6798802" y="677817"/>
        <a:ext cx="3031474" cy="1286079"/>
      </dsp:txXfrm>
    </dsp:sp>
    <dsp:sp modelId="{BD71921B-D539-4206-B281-3EA17F0828A8}">
      <dsp:nvSpPr>
        <dsp:cNvPr id="0" name=""/>
        <dsp:cNvSpPr/>
      </dsp:nvSpPr>
      <dsp:spPr>
        <a:xfrm>
          <a:off x="115779" y="2768385"/>
          <a:ext cx="1286079" cy="12860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3B694-83DD-4029-8D07-F1073819E2AF}">
      <dsp:nvSpPr>
        <dsp:cNvPr id="0" name=""/>
        <dsp:cNvSpPr/>
      </dsp:nvSpPr>
      <dsp:spPr>
        <a:xfrm>
          <a:off x="385856" y="3038462"/>
          <a:ext cx="745926" cy="7459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980FD-802D-42FC-BFE1-1BE49D341B61}">
      <dsp:nvSpPr>
        <dsp:cNvPr id="0" name=""/>
        <dsp:cNvSpPr/>
      </dsp:nvSpPr>
      <dsp:spPr>
        <a:xfrm>
          <a:off x="1677448" y="2768385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Coordinator &amp; Survey gathering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(Adetola Bamigbala)</a:t>
          </a:r>
        </a:p>
      </dsp:txBody>
      <dsp:txXfrm>
        <a:off x="1677448" y="2768385"/>
        <a:ext cx="3031474" cy="1286079"/>
      </dsp:txXfrm>
    </dsp:sp>
    <dsp:sp modelId="{CFDA1E34-0D19-4FFA-BDD2-E78C5D377AF2}">
      <dsp:nvSpPr>
        <dsp:cNvPr id="0" name=""/>
        <dsp:cNvSpPr/>
      </dsp:nvSpPr>
      <dsp:spPr>
        <a:xfrm>
          <a:off x="5237133" y="2768385"/>
          <a:ext cx="1286079" cy="12860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4E58D-42A9-4A22-B762-B792BEF2A47C}">
      <dsp:nvSpPr>
        <dsp:cNvPr id="0" name=""/>
        <dsp:cNvSpPr/>
      </dsp:nvSpPr>
      <dsp:spPr>
        <a:xfrm>
          <a:off x="5507210" y="3038462"/>
          <a:ext cx="745926" cy="7459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6619C-35A4-473C-9511-AE0CC4E89A1F}">
      <dsp:nvSpPr>
        <dsp:cNvPr id="0" name=""/>
        <dsp:cNvSpPr/>
      </dsp:nvSpPr>
      <dsp:spPr>
        <a:xfrm>
          <a:off x="6798802" y="2768385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Meeting caller, Research &amp; Report</a:t>
          </a:r>
          <a:br>
            <a:rPr lang="en-US" sz="2400" kern="1200" dirty="0"/>
          </a:br>
          <a:r>
            <a:rPr lang="en-US" sz="2400" kern="1200" dirty="0"/>
            <a:t>(</a:t>
          </a:r>
          <a:r>
            <a:rPr lang="en-US" sz="2400" kern="1200" dirty="0" err="1"/>
            <a:t>Rachanon</a:t>
          </a:r>
          <a:r>
            <a:rPr lang="en-US" sz="2400" kern="1200" dirty="0"/>
            <a:t> </a:t>
          </a:r>
          <a:r>
            <a:rPr lang="en-US" sz="2400" kern="1200" dirty="0" err="1"/>
            <a:t>Chomphoo</a:t>
          </a:r>
          <a:r>
            <a:rPr lang="en-US" sz="2400" kern="1200" dirty="0"/>
            <a:t>)</a:t>
          </a:r>
        </a:p>
      </dsp:txBody>
      <dsp:txXfrm>
        <a:off x="6798802" y="2768385"/>
        <a:ext cx="3031474" cy="1286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0DCFB061-4267-4D9F-8017-6F550D3068DF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26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452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446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321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CABC0C-B6DF-45E9-B954-11C99AA62C3E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4742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598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61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3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1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3982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BDEA15-09CD-4275-A8E0-385C965F48B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064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F8082C-0922-4249-A612-B415F523162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802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achanon.cho/Library/Group%20Containers/UBF8T346G9.ms/WebArchiveCopyPasteTempFiles/com.microsoft.Word/budgeting-apps-top-line-5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achanon.cho/Library/Group%20Containers/UBF8T346G9.ms/WebArchiveCopyPasteTempFiles/com.microsoft.Word/copy-income-budgeting-apps-1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FB3AED72-EEE0-21EB-AD45-6B073E36C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86AA-B0AF-0723-A3AB-8E9606A73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209" y="2185352"/>
            <a:ext cx="5281448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300" dirty="0"/>
              <a:t>spender app IGP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FBE14-0142-F6F5-0356-3CCFEA21A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600" dirty="0"/>
              <a:t>Marvin </a:t>
            </a:r>
            <a:r>
              <a:rPr lang="en-US" sz="1600" dirty="0" err="1"/>
              <a:t>Agbor</a:t>
            </a:r>
            <a:endParaRPr lang="en-US" sz="1600" dirty="0"/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600" dirty="0" err="1"/>
              <a:t>Adetola</a:t>
            </a:r>
            <a:r>
              <a:rPr lang="en-US" sz="1600" dirty="0"/>
              <a:t> </a:t>
            </a:r>
            <a:r>
              <a:rPr lang="en-US" sz="1600" dirty="0" err="1"/>
              <a:t>Bamigbala</a:t>
            </a:r>
            <a:endParaRPr lang="en-US" sz="1600" dirty="0"/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600" dirty="0" err="1"/>
              <a:t>Rachanon</a:t>
            </a:r>
            <a:r>
              <a:rPr lang="en-US" sz="1600" dirty="0"/>
              <a:t> </a:t>
            </a:r>
            <a:r>
              <a:rPr lang="en-US" sz="1600" dirty="0" err="1"/>
              <a:t>Chomphoo</a:t>
            </a:r>
            <a:endParaRPr lang="en-US" sz="1600" dirty="0"/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600" dirty="0"/>
              <a:t>Siraj Din</a:t>
            </a:r>
          </a:p>
        </p:txBody>
      </p:sp>
    </p:spTree>
    <p:extLst>
      <p:ext uri="{BB962C8B-B14F-4D97-AF65-F5344CB8AC3E}">
        <p14:creationId xmlns:p14="http://schemas.microsoft.com/office/powerpoint/2010/main" val="268764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35383F2B-0D6A-4B1A-BA43-A65A34B3B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F2679E-420B-6670-3F0F-359F9BE3E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1000"/>
          </a:blip>
          <a:srcRect t="45" b="2002"/>
          <a:stretch/>
        </p:blipFill>
        <p:spPr>
          <a:xfrm>
            <a:off x="20" y="-157654"/>
            <a:ext cx="12191980" cy="758321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06695" y="6858000"/>
                </a:lnTo>
                <a:lnTo>
                  <a:pt x="706695" y="376"/>
                </a:lnTo>
                <a:lnTo>
                  <a:pt x="478095" y="376"/>
                </a:lnTo>
                <a:lnTo>
                  <a:pt x="4780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122" name="Picture 2" descr="Trello Logo, symbol, meaning, history, PNG, brand">
            <a:extLst>
              <a:ext uri="{FF2B5EF4-FFF2-40B4-BE49-F238E27FC236}">
                <a16:creationId xmlns:a16="http://schemas.microsoft.com/office/drawing/2014/main" id="{417004E4-0179-B3D5-8FB0-BC8CE1FB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96" y="1955417"/>
            <a:ext cx="5239407" cy="294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4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0" name="Picture 4">
            <a:extLst>
              <a:ext uri="{FF2B5EF4-FFF2-40B4-BE49-F238E27FC236}">
                <a16:creationId xmlns:a16="http://schemas.microsoft.com/office/drawing/2014/main" id="{CA296493-ED6A-BEC4-F0C0-12A6C0A9B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1" b="19655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018D3-CCF0-BAC4-9B99-85F619A43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Technical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39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6F1F9-D49A-ED54-F79F-B5DABEBC2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App user interface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DCAF0AD-BDC4-D31E-5B94-18DAFD7C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4" r="-1" b="28066"/>
          <a:stretch/>
        </p:blipFill>
        <p:spPr>
          <a:xfrm>
            <a:off x="2" y="10"/>
            <a:ext cx="2966149" cy="418711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46835D69-795C-07C6-809E-FEC6E3C54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82" r="-1" b="17576"/>
          <a:stretch/>
        </p:blipFill>
        <p:spPr>
          <a:xfrm>
            <a:off x="3070861" y="10"/>
            <a:ext cx="2972784" cy="4187119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1C36B92-CC85-90CF-55C6-494B6DB595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88" r="-1" b="17569"/>
          <a:stretch/>
        </p:blipFill>
        <p:spPr>
          <a:xfrm>
            <a:off x="6148356" y="10"/>
            <a:ext cx="2972784" cy="4187119"/>
          </a:xfrm>
          <a:prstGeom prst="rect">
            <a:avLst/>
          </a:prstGeom>
        </p:spPr>
      </p:pic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A19DCC37-F740-EC35-20BE-9615B5D32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982" r="-1" b="29729"/>
          <a:stretch/>
        </p:blipFill>
        <p:spPr>
          <a:xfrm>
            <a:off x="9225855" y="10"/>
            <a:ext cx="2966142" cy="418711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957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C394B-6880-3D40-0531-4C160C46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App user interface</a:t>
            </a:r>
          </a:p>
        </p:txBody>
      </p:sp>
      <p:pic>
        <p:nvPicPr>
          <p:cNvPr id="13" name="Content Placeholder 12" descr="A screenshot of a phone&#10;&#10;Description automatically generated">
            <a:extLst>
              <a:ext uri="{FF2B5EF4-FFF2-40B4-BE49-F238E27FC236}">
                <a16:creationId xmlns:a16="http://schemas.microsoft.com/office/drawing/2014/main" id="{9650E2D1-ACCE-2592-75BF-1F8426A4E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05" r="-1" b="22606"/>
          <a:stretch/>
        </p:blipFill>
        <p:spPr>
          <a:xfrm>
            <a:off x="2" y="10"/>
            <a:ext cx="2966149" cy="4187119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42AE1E94-9C80-4575-777A-366AB6872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41" r="-1" b="5017"/>
          <a:stretch/>
        </p:blipFill>
        <p:spPr>
          <a:xfrm>
            <a:off x="3070861" y="10"/>
            <a:ext cx="2972784" cy="4187119"/>
          </a:xfrm>
          <a:prstGeom prst="rect">
            <a:avLst/>
          </a:prstGeom>
        </p:spPr>
      </p:pic>
      <p:pic>
        <p:nvPicPr>
          <p:cNvPr id="25" name="Picture 2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D4D428DF-2876-787D-00E4-C69B084E2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45" r="-1" b="7112"/>
          <a:stretch/>
        </p:blipFill>
        <p:spPr>
          <a:xfrm>
            <a:off x="6148356" y="10"/>
            <a:ext cx="2972784" cy="4187119"/>
          </a:xfrm>
          <a:prstGeom prst="rect">
            <a:avLst/>
          </a:prstGeom>
        </p:spPr>
      </p:pic>
      <p:pic>
        <p:nvPicPr>
          <p:cNvPr id="21" name="Picture 20" descr="A person standing in front of a graph&#10;&#10;Description automatically generated">
            <a:extLst>
              <a:ext uri="{FF2B5EF4-FFF2-40B4-BE49-F238E27FC236}">
                <a16:creationId xmlns:a16="http://schemas.microsoft.com/office/drawing/2014/main" id="{D31CA8EF-CDF8-959A-A5A8-0CC4DFE07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56" r="-1" b="22555"/>
          <a:stretch/>
        </p:blipFill>
        <p:spPr>
          <a:xfrm>
            <a:off x="9225855" y="10"/>
            <a:ext cx="2966142" cy="418711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63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B946F-0A20-AD89-F1F5-B8A2C8294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 err="1"/>
              <a:t>Chatgpt</a:t>
            </a:r>
            <a:r>
              <a:rPr lang="en-US" sz="6600" cap="all" dirty="0"/>
              <a:t> </a:t>
            </a:r>
            <a:r>
              <a:rPr lang="en-US" sz="6600" cap="all" dirty="0" err="1"/>
              <a:t>api</a:t>
            </a:r>
            <a:endParaRPr lang="en-US" sz="6600" cap="all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D8A879BF-CC3F-AF01-B782-5104EBA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1" r="1" b="30852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2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ing the Capabilities of the ChatGPT API: A Beginner's Guide | by  Dilip Kashyap | Level Up Coding">
            <a:extLst>
              <a:ext uri="{FF2B5EF4-FFF2-40B4-BE49-F238E27FC236}">
                <a16:creationId xmlns:a16="http://schemas.microsoft.com/office/drawing/2014/main" id="{D21C3B0D-E91B-14F8-CFC3-410F8A930F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912250-4B9B-E477-33DD-D4C004BBD4A8}"/>
              </a:ext>
            </a:extLst>
          </p:cNvPr>
          <p:cNvSpPr txBox="1"/>
          <p:nvPr/>
        </p:nvSpPr>
        <p:spPr>
          <a:xfrm>
            <a:off x="4406274" y="409903"/>
            <a:ext cx="337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4000" dirty="0">
                <a:solidFill>
                  <a:schemeClr val="bg1"/>
                </a:solidFill>
                <a:latin typeface="Helvetica" pitchFamily="2" charset="0"/>
              </a:rPr>
              <a:t>ChatGPT API</a:t>
            </a:r>
          </a:p>
        </p:txBody>
      </p:sp>
    </p:spTree>
    <p:extLst>
      <p:ext uri="{BB962C8B-B14F-4D97-AF65-F5344CB8AC3E}">
        <p14:creationId xmlns:p14="http://schemas.microsoft.com/office/powerpoint/2010/main" val="256543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PI integrations is the only way forward for financial institutions">
            <a:extLst>
              <a:ext uri="{FF2B5EF4-FFF2-40B4-BE49-F238E27FC236}">
                <a16:creationId xmlns:a16="http://schemas.microsoft.com/office/drawing/2014/main" id="{2386B300-BD7E-EA5D-7372-3E79599D80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2910" y="348002"/>
            <a:ext cx="8866179" cy="61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04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92B69-879F-9906-027C-0F42924C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B</a:t>
            </a:r>
            <a:r>
              <a:rPr lang="en-TH" sz="2800"/>
              <a:t>adge &amp; privilage in business aspect</a:t>
            </a:r>
          </a:p>
        </p:txBody>
      </p:sp>
      <p:pic>
        <p:nvPicPr>
          <p:cNvPr id="6146" name="Picture 2" descr="Bronze Silver Gold Platinum Badge Stock Illustrations – 371 Bronze Silver  Gold Platinum Badge Stock Illustrations, Vectors &amp; Clipart - Dreamstime">
            <a:extLst>
              <a:ext uri="{FF2B5EF4-FFF2-40B4-BE49-F238E27FC236}">
                <a16:creationId xmlns:a16="http://schemas.microsoft.com/office/drawing/2014/main" id="{3A6307C3-481C-08C1-B364-6DB4707F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125999"/>
            <a:ext cx="6900380" cy="460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F44967C9-4416-592B-D28C-A941BE4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■Give a badge to a user meeting weekly or monthly goals.</a:t>
            </a:r>
          </a:p>
          <a:p>
            <a:r>
              <a:rPr lang="en-US" sz="1600" dirty="0"/>
              <a:t>■Each badge can unlock access to functions that need to pay.</a:t>
            </a:r>
          </a:p>
          <a:p>
            <a:r>
              <a:rPr lang="en-US" sz="1600" dirty="0"/>
              <a:t>■Attract users to use the app more often.</a:t>
            </a:r>
          </a:p>
          <a:p>
            <a:r>
              <a:rPr lang="en-US" sz="1600" dirty="0"/>
              <a:t>■If users want to get full access, they can pay for the badge.</a:t>
            </a:r>
          </a:p>
        </p:txBody>
      </p:sp>
      <p:sp>
        <p:nvSpPr>
          <p:cNvPr id="615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729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2D9A-94CC-BBB0-945B-92AA7D86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101372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 dirty="0"/>
              <a:t>Thank you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154184" y="2884231"/>
            <a:ext cx="3005889" cy="404622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90DD506-1CC8-737A-E798-AF5667CD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702" y="3056705"/>
            <a:ext cx="2812781" cy="281278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6283F864-E3D1-457B-865A-DDC3225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80808" y="1936677"/>
            <a:ext cx="3006491" cy="404622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18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7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067" name="Picture 1066" descr="Glass flask with cylinder in blue science laboratory">
            <a:extLst>
              <a:ext uri="{FF2B5EF4-FFF2-40B4-BE49-F238E27FC236}">
                <a16:creationId xmlns:a16="http://schemas.microsoft.com/office/drawing/2014/main" id="{34B303E4-087B-8F75-3202-94C2571A5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630" b="1312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075" name="Rectangle 1074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079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B2416-3EA8-0C77-F7B8-01556B197D28}"/>
              </a:ext>
            </a:extLst>
          </p:cNvPr>
          <p:cNvSpPr txBox="1"/>
          <p:nvPr/>
        </p:nvSpPr>
        <p:spPr>
          <a:xfrm>
            <a:off x="1915127" y="2319192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Research and Methodology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FB8099-73A0-9C01-1C3C-5955DCBCE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523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Content Placeholder 3" descr="A graph with text and numbers&#10;&#10;Description automatically generated">
            <a:extLst>
              <a:ext uri="{FF2B5EF4-FFF2-40B4-BE49-F238E27FC236}">
                <a16:creationId xmlns:a16="http://schemas.microsoft.com/office/drawing/2014/main" id="{FDE6AAC1-A74E-A172-0E1C-0CF581411C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" b="5261"/>
          <a:stretch>
            <a:fillRect/>
          </a:stretch>
        </p:blipFill>
        <p:spPr bwMode="auto">
          <a:xfrm>
            <a:off x="1036321" y="0"/>
            <a:ext cx="10833946" cy="645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89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1DCD0A7-6E5F-16D8-CB15-3E238774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193" y="10189"/>
            <a:ext cx="216960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H"/>
          </a:p>
        </p:txBody>
      </p:sp>
      <p:pic>
        <p:nvPicPr>
          <p:cNvPr id="307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1E2ACA0-E4FA-2BB4-EF3C-BC39AC7D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93" y="10189"/>
            <a:ext cx="8497614" cy="68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6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54" name="Rectangle 46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0576E1E8-0B31-7FA6-ABA9-FE5266CB6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995" y="640080"/>
            <a:ext cx="6392940" cy="5577840"/>
          </a:xfrm>
          <a:prstGeom prst="rect">
            <a:avLst/>
          </a:prstGeom>
        </p:spPr>
      </p:pic>
      <p:sp>
        <p:nvSpPr>
          <p:cNvPr id="5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BDDC1-9871-6FC3-3E98-FF1B78B0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878652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459341-BC96-5A46-0959-99A9264F9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664" y="640080"/>
            <a:ext cx="6197602" cy="5577840"/>
          </a:xfrm>
          <a:prstGeom prst="rect">
            <a:avLst/>
          </a:prstGeom>
        </p:spPr>
      </p:pic>
      <p:sp>
        <p:nvSpPr>
          <p:cNvPr id="6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BDDC1-9871-6FC3-3E98-FF1B78B0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8928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6ABB94-B881-1D1A-DE73-DEF7AF831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970740"/>
            <a:ext cx="6900380" cy="4916519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0CE24-8905-7B2F-817F-E9AAA490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29771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64258448-8F5E-8FD5-9756-4A0B83308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5735" b="997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0AC88-1EDD-52A8-DC92-D2D94963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7" y="2311088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27125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5EAF94-E2A0-05A3-21E4-8AF5C6B34C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759071"/>
              </p:ext>
            </p:extLst>
          </p:nvPr>
        </p:nvGraphicFramePr>
        <p:xfrm>
          <a:off x="1122972" y="1135117"/>
          <a:ext cx="9946056" cy="4732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F66918-6275-9656-CC6D-744277E18336}"/>
              </a:ext>
            </a:extLst>
          </p:cNvPr>
          <p:cNvSpPr txBox="1"/>
          <p:nvPr/>
        </p:nvSpPr>
        <p:spPr>
          <a:xfrm>
            <a:off x="3115664" y="365676"/>
            <a:ext cx="5960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</a:t>
            </a:r>
            <a:r>
              <a:rPr lang="en-TH" sz="4400" dirty="0"/>
              <a:t>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6371667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Words>130</Words>
  <Application>Microsoft Office PowerPoint</Application>
  <PresentationFormat>Widescreen</PresentationFormat>
  <Paragraphs>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Franklin Gothic Book</vt:lpstr>
      <vt:lpstr>Helvetica</vt:lpstr>
      <vt:lpstr>Crop</vt:lpstr>
      <vt:lpstr>spender app IGP Project</vt:lpstr>
      <vt:lpstr>PowerPoint Presentation</vt:lpstr>
      <vt:lpstr>PowerPoint Presentation</vt:lpstr>
      <vt:lpstr>PowerPoint Presentation</vt:lpstr>
      <vt:lpstr>Survey</vt:lpstr>
      <vt:lpstr>Survey</vt:lpstr>
      <vt:lpstr>survey</vt:lpstr>
      <vt:lpstr>Project management</vt:lpstr>
      <vt:lpstr>PowerPoint Presentation</vt:lpstr>
      <vt:lpstr>PowerPoint Presentation</vt:lpstr>
      <vt:lpstr>Technical implementation</vt:lpstr>
      <vt:lpstr>App user interface</vt:lpstr>
      <vt:lpstr>App user interface</vt:lpstr>
      <vt:lpstr>Chatgpt api</vt:lpstr>
      <vt:lpstr>PowerPoint Presentation</vt:lpstr>
      <vt:lpstr>PowerPoint Presentation</vt:lpstr>
      <vt:lpstr>Badge &amp; privilage in business aspect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of spender app</dc:title>
  <dc:creator>Rachanon Chomphoo (Student)</dc:creator>
  <cp:lastModifiedBy>Adetola Bamigbala (Student)</cp:lastModifiedBy>
  <cp:revision>6</cp:revision>
  <dcterms:created xsi:type="dcterms:W3CDTF">2023-07-11T14:23:54Z</dcterms:created>
  <dcterms:modified xsi:type="dcterms:W3CDTF">2023-07-29T11:09:56Z</dcterms:modified>
</cp:coreProperties>
</file>